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- Ορθογώνιο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- Ορθογώνιο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- Ορθογώνιο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- Ορθογώνιο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- Ορθογώνιο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- Στρογγυλεμένο ορθογώνιο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- Στρογγυλεμένο ορθογώνιο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- Ορθογώνιο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- Ορθογώνιο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- Ορθογώνιο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- Ορθογώνιο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- Τίτλος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 smtClean="0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28" name="27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331590E9-75F8-467C-B7EC-7EF25974F944}" type="datetimeFigureOut">
              <a:rPr lang="el-GR" smtClean="0"/>
              <a:t>11/3/2022</a:t>
            </a:fld>
            <a:endParaRPr lang="el-GR"/>
          </a:p>
        </p:txBody>
      </p:sp>
      <p:sp>
        <p:nvSpPr>
          <p:cNvPr id="17" name="16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l-GR"/>
          </a:p>
        </p:txBody>
      </p:sp>
      <p:sp>
        <p:nvSpPr>
          <p:cNvPr id="29" name="2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9784C624-277C-4059-B27A-708FB55402C1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590E9-75F8-467C-B7EC-7EF25974F944}" type="datetimeFigureOut">
              <a:rPr lang="el-GR" smtClean="0"/>
              <a:t>11/3/2022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C624-277C-4059-B27A-708FB55402C1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590E9-75F8-467C-B7EC-7EF25974F944}" type="datetimeFigureOut">
              <a:rPr lang="el-GR" smtClean="0"/>
              <a:t>11/3/2022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C624-277C-4059-B27A-708FB55402C1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590E9-75F8-467C-B7EC-7EF25974F944}" type="datetimeFigureOut">
              <a:rPr lang="el-GR" smtClean="0"/>
              <a:t>11/3/2022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C624-277C-4059-B27A-708FB55402C1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26" name="2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31590E9-75F8-467C-B7EC-7EF25974F944}" type="datetimeFigureOut">
              <a:rPr lang="el-GR" smtClean="0"/>
              <a:t>11/3/2022</a:t>
            </a:fld>
            <a:endParaRPr lang="el-GR"/>
          </a:p>
        </p:txBody>
      </p:sp>
      <p:sp>
        <p:nvSpPr>
          <p:cNvPr id="27" name="26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784C624-277C-4059-B27A-708FB55402C1}" type="slidenum">
              <a:rPr lang="el-GR" smtClean="0"/>
              <a:t>‹#›</a:t>
            </a:fld>
            <a:endParaRPr lang="el-GR"/>
          </a:p>
        </p:txBody>
      </p:sp>
      <p:sp>
        <p:nvSpPr>
          <p:cNvPr id="28" name="27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331590E9-75F8-467C-B7EC-7EF25974F944}" type="datetimeFigureOut">
              <a:rPr lang="el-GR" smtClean="0"/>
              <a:t>11/3/2022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9784C624-277C-4059-B27A-708FB55402C1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590E9-75F8-467C-B7EC-7EF25974F944}" type="datetimeFigureOut">
              <a:rPr lang="el-GR" smtClean="0"/>
              <a:t>11/3/2022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C624-277C-4059-B27A-708FB55402C1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590E9-75F8-467C-B7EC-7EF25974F944}" type="datetimeFigureOut">
              <a:rPr lang="el-GR" smtClean="0"/>
              <a:t>11/3/2022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C624-277C-4059-B27A-708FB55402C1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590E9-75F8-467C-B7EC-7EF25974F944}" type="datetimeFigureOut">
              <a:rPr lang="el-GR" smtClean="0"/>
              <a:t>11/3/2022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C624-277C-4059-B27A-708FB55402C1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590E9-75F8-467C-B7EC-7EF25974F944}" type="datetimeFigureOut">
              <a:rPr lang="el-GR" smtClean="0"/>
              <a:t>11/3/2022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C624-277C-4059-B27A-708FB55402C1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590E9-75F8-467C-B7EC-7EF25974F944}" type="datetimeFigureOut">
              <a:rPr lang="el-GR" smtClean="0"/>
              <a:t>11/3/2022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4C624-277C-4059-B27A-708FB55402C1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- Ορθογώνιο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- Ορθογώνιο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- Ορθογώνιο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- Ορθογώνιο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- Ορθογώνιο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- Στρογγυλεμένο ορθογώνιο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- Στρογγυλεμένο ορθογώνιο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- Ορθογώνιο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- Ορθογώνιο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- Ορθογώνιο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- Ορθογώνιο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- Ορθογώνιο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- Ορθογώνιο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- Θέση τίτλου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3" name="1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14" name="1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331590E9-75F8-467C-B7EC-7EF25974F944}" type="datetimeFigureOut">
              <a:rPr lang="el-GR" smtClean="0"/>
              <a:t>11/3/2022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l-GR"/>
          </a:p>
        </p:txBody>
      </p:sp>
      <p:sp>
        <p:nvSpPr>
          <p:cNvPr id="23" name="22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9784C624-277C-4059-B27A-708FB55402C1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457200" y="1643051"/>
            <a:ext cx="8458200" cy="1571636"/>
          </a:xfrm>
        </p:spPr>
        <p:txBody>
          <a:bodyPr>
            <a:noAutofit/>
          </a:bodyPr>
          <a:lstStyle/>
          <a:p>
            <a:r>
              <a:rPr lang="el-GR" sz="2800" dirty="0" smtClean="0">
                <a:latin typeface="Times New Roman" pitchFamily="18" charset="0"/>
                <a:cs typeface="Times New Roman" pitchFamily="18" charset="0"/>
              </a:rPr>
              <a:t>ΕΚΤΑΚΤΗ ΕΠΙΧΟΡΗΓΗΣΗ ΤΩΝ ΠΕΡΙΣΣΟΤΕΡΟ ΠΛΗΤΤΟΜΕΝΩΝ ΑΠΟ ΤΗΝ ΠΑΝΔΗΜΙΑ ΕΠΙΧΕΙΡΗΣΕΩΝ</a:t>
            </a:r>
            <a:endParaRPr lang="el-G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457200" y="4071942"/>
            <a:ext cx="5543560" cy="1580596"/>
          </a:xfrm>
        </p:spPr>
        <p:txBody>
          <a:bodyPr>
            <a:normAutofit/>
          </a:bodyPr>
          <a:lstStyle/>
          <a:p>
            <a:r>
              <a:rPr lang="el-GR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ΠΑΠΑΝΙΚΟΛΑΟΥ ΣΥΜΒΟΥΛΕΥΤΙΚΗ </a:t>
            </a:r>
            <a:endParaRPr lang="el-GR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ΤΑΥΤΟΤΗΤΑ ΤΗΣ ΠΡΟΣΚΛΗΣΗΣ 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el-GR" sz="2400" dirty="0" smtClean="0">
                <a:latin typeface="Calibri" pitchFamily="34" charset="0"/>
                <a:cs typeface="Calibri" pitchFamily="34" charset="0"/>
              </a:rPr>
              <a:t>Σε κάθε επιχείρηση (διακριτό ΑΦΜ) με μείωση του κύκλου εργασιών της άνω του 50% κατά το 2020, σε σύγκριση με το 2019, θα αποδίδεται συνολική μη επιστρεπτέα επιχορήγηση υπό μορφή Κεφαλαίου Κίνησης, που δύναται να ανέλθει έως ποσοστό 8% του ετησίου κύκλου Εργασιών του έτους 2019</a:t>
            </a:r>
            <a:r>
              <a:rPr lang="el-GR" sz="2400" dirty="0" smtClean="0">
                <a:latin typeface="Calibri" pitchFamily="34" charset="0"/>
                <a:cs typeface="Calibri" pitchFamily="34" charset="0"/>
              </a:rPr>
              <a:t>.</a:t>
            </a:r>
            <a:endParaRPr lang="el-GR" sz="2400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ΔΙΚΑΙΟΥΧΟΙ ΤΗΣ ΕΝΙΣΧΥΣΗΣ 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el-GR" sz="2400" dirty="0" smtClean="0">
                <a:latin typeface="Calibri" pitchFamily="34" charset="0"/>
                <a:cs typeface="Calibri" pitchFamily="34" charset="0"/>
              </a:rPr>
              <a:t>Λήπτες της ενίσχυσης, ήτοι επιχειρήσεις που δύνανται να τύχουν δημόσιας χρηματοδότησης στο πλαίσιο της παρούσας Δράσης, είναι οι επιχειρήσεις των κλάδων παροχής υπηρεσιών οργάνωσης συνεδρίων/εμπορικών εκθέσεων, τροφοδοσίας για </a:t>
            </a:r>
            <a:r>
              <a:rPr lang="el-GR" sz="2400" dirty="0" err="1" smtClean="0">
                <a:latin typeface="Calibri" pitchFamily="34" charset="0"/>
                <a:cs typeface="Calibri" pitchFamily="34" charset="0"/>
              </a:rPr>
              <a:t>εκδηλώσεις,εστίασης</a:t>
            </a:r>
            <a:r>
              <a:rPr lang="el-GR" sz="2400" dirty="0" smtClean="0">
                <a:latin typeface="Calibri" pitchFamily="34" charset="0"/>
                <a:cs typeface="Calibri" pitchFamily="34" charset="0"/>
              </a:rPr>
              <a:t>/διασκέδασης/ψυχαγωγίας</a:t>
            </a:r>
            <a:r>
              <a:rPr lang="el-GR" sz="2400" dirty="0" smtClean="0">
                <a:latin typeface="Calibri" pitchFamily="34" charset="0"/>
                <a:cs typeface="Calibri" pitchFamily="34" charset="0"/>
              </a:rPr>
              <a:t>, γυμναστηρίων και σχολών χορού, που νομίμως λειτουργούν και δραστηριοποιούνται στη χώρα, των οποίων οι ΚΑΔ περιλαμβάνονται στην Αναλυτική Πρόσκληση και πληρούν τα αναφερόμενα σε αυτήν.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endParaRPr lang="el-GR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ΧΡΟΝΙΚΟ ΔΙΑΣΤΗΜΑ ΑΙΤΗΣΕΩΝ:</a:t>
            </a:r>
            <a:br>
              <a:rPr lang="el-GR" dirty="0" smtClean="0"/>
            </a:b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el-GR" sz="2400" dirty="0" smtClean="0">
                <a:latin typeface="Calibri" pitchFamily="34" charset="0"/>
                <a:cs typeface="Calibri" pitchFamily="34" charset="0"/>
              </a:rPr>
              <a:t>Η ημερομηνία έναρξης ηλεκτρονικής υποβολής των προτάσεων στο Πληροφοριακό Σύστημα Κρατικών Ενισχύσεων ορίζεται η Τετάρτη 16 Μαρτίου 2022 και ώρα 12:00 με καταληκτική ημερομηνία την Παρασκευή 15 Απριλίου και ώα 15:00. 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495444"/>
          </a:xfrm>
        </p:spPr>
        <p:txBody>
          <a:bodyPr/>
          <a:lstStyle/>
          <a:p>
            <a:r>
              <a:rPr lang="el-GR" dirty="0" smtClean="0"/>
              <a:t>ΣΤΟΙΧΕΙΑ </a:t>
            </a:r>
            <a:r>
              <a:rPr lang="el-GR" dirty="0" smtClean="0"/>
              <a:t>ΕΠΙΚΟΙΝΩΝΙΑΣ    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3286124"/>
            <a:ext cx="8229600" cy="3288412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el-GR" sz="2000" dirty="0" smtClean="0">
                <a:latin typeface="Calibri" pitchFamily="34" charset="0"/>
                <a:cs typeface="Calibri" pitchFamily="34" charset="0"/>
              </a:rPr>
              <a:t>Για περαιτέρω πληροφορίες σχετικά με το πρόγραμμα επικοινωνήστε στα </a:t>
            </a:r>
            <a:r>
              <a:rPr lang="el-GR" sz="2000" dirty="0" smtClean="0">
                <a:latin typeface="Calibri" pitchFamily="34" charset="0"/>
                <a:cs typeface="Calibri" pitchFamily="34" charset="0"/>
              </a:rPr>
              <a:t>κάτωθι τηλέφωνα </a:t>
            </a:r>
            <a:r>
              <a:rPr lang="el-GR" sz="2000" dirty="0" smtClean="0">
                <a:latin typeface="Calibri" pitchFamily="34" charset="0"/>
                <a:cs typeface="Calibri" pitchFamily="34" charset="0"/>
              </a:rPr>
              <a:t>και κλείστε ένα ραντεβού με τους εκπροσώπους μας.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el-GR" sz="2000" b="1" dirty="0" smtClean="0">
                <a:latin typeface="Calibri" pitchFamily="34" charset="0"/>
                <a:cs typeface="Calibri" pitchFamily="34" charset="0"/>
              </a:rPr>
              <a:t>Τηλέφωνα </a:t>
            </a:r>
            <a:r>
              <a:rPr lang="el-GR" sz="2000" b="1" dirty="0" smtClean="0">
                <a:latin typeface="Calibri" pitchFamily="34" charset="0"/>
                <a:cs typeface="Calibri" pitchFamily="34" charset="0"/>
              </a:rPr>
              <a:t>επικοινωνίας: </a:t>
            </a:r>
            <a:endParaRPr lang="el-GR" sz="2000" b="1" dirty="0" smtClean="0">
              <a:latin typeface="Calibri" pitchFamily="34" charset="0"/>
              <a:cs typeface="Calibri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el-GR" sz="2000" dirty="0" smtClean="0">
                <a:latin typeface="Calibri" pitchFamily="34" charset="0"/>
                <a:cs typeface="Calibri" pitchFamily="34" charset="0"/>
              </a:rPr>
              <a:t>Παπανικολάου Παναγιώτης: 6979988475</a:t>
            </a:r>
            <a:endParaRPr lang="el-GR" sz="2000" dirty="0" smtClean="0">
              <a:latin typeface="Calibri" pitchFamily="34" charset="0"/>
              <a:cs typeface="Calibri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el-GR" sz="2000" dirty="0" smtClean="0">
                <a:latin typeface="Calibri" pitchFamily="34" charset="0"/>
                <a:cs typeface="Calibri" pitchFamily="34" charset="0"/>
              </a:rPr>
              <a:t>Παπανικολάου Ευαγγελία: 6949935063</a:t>
            </a:r>
            <a:endParaRPr lang="el-GR" sz="2000" dirty="0" smtClean="0">
              <a:latin typeface="Calibri" pitchFamily="34" charset="0"/>
              <a:cs typeface="Calibri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endParaRPr lang="el-GR" sz="2000" dirty="0" smtClean="0">
              <a:latin typeface="Calibri" pitchFamily="34" charset="0"/>
              <a:cs typeface="Calibri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el-GR" sz="2000" b="1" dirty="0" err="1" smtClean="0">
                <a:latin typeface="Calibri" pitchFamily="34" charset="0"/>
                <a:cs typeface="Calibri" pitchFamily="34" charset="0"/>
              </a:rPr>
              <a:t>Email</a:t>
            </a:r>
            <a:r>
              <a:rPr lang="el-GR" sz="2000" b="1" dirty="0" smtClean="0">
                <a:latin typeface="Calibri" pitchFamily="34" charset="0"/>
                <a:cs typeface="Calibri" pitchFamily="34" charset="0"/>
              </a:rPr>
              <a:t> επικοινωνίας: </a:t>
            </a:r>
            <a:r>
              <a:rPr lang="el-GR" sz="2000" dirty="0" err="1" smtClean="0">
                <a:latin typeface="Calibri" pitchFamily="34" charset="0"/>
                <a:cs typeface="Calibri" pitchFamily="34" charset="0"/>
              </a:rPr>
              <a:t>papanikolaouconsultant@gmail.com</a:t>
            </a:r>
            <a:endParaRPr lang="el-GR" sz="2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 descr="C:\Users\user\Desktop\ΛΙΑ ΓΡΑΦΕΙΟ\LOGOS\transparent-logo-Π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428604"/>
            <a:ext cx="2738435" cy="27384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Αστικό">
  <a:themeElements>
    <a:clrScheme name="Αστικό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Αστικό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Αστικό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13</TotalTime>
  <Words>205</Words>
  <Application>Microsoft Office PowerPoint</Application>
  <PresentationFormat>Προβολή στην οθόνη (4:3)</PresentationFormat>
  <Paragraphs>15</Paragraphs>
  <Slides>5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5</vt:i4>
      </vt:variant>
    </vt:vector>
  </HeadingPairs>
  <TitlesOfParts>
    <vt:vector size="6" baseType="lpstr">
      <vt:lpstr>Αστικό</vt:lpstr>
      <vt:lpstr>ΕΚΤΑΚΤΗ ΕΠΙΧΟΡΗΓΗΣΗ ΤΩΝ ΠΕΡΙΣΣΟΤΕΡΟ ΠΛΗΤΤΟΜΕΝΩΝ ΑΠΟ ΤΗΝ ΠΑΝΔΗΜΙΑ ΕΠΙΧΕΙΡΗΣΕΩΝ</vt:lpstr>
      <vt:lpstr>ΤΑΥΤΟΤΗΤΑ ΤΗΣ ΠΡΟΣΚΛΗΣΗΣ </vt:lpstr>
      <vt:lpstr>ΔΙΚΑΙΟΥΧΟΙ ΤΗΣ ΕΝΙΣΧΥΣΗΣ </vt:lpstr>
      <vt:lpstr>ΧΡΟΝΙΚΟ ΔΙΑΣΤΗΜΑ ΑΙΤΗΣΕΩΝ: </vt:lpstr>
      <vt:lpstr>ΣΤΟΙΧΕΙΑ ΕΠΙΚΟΙΝΩΝΙΑΣ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ΕΚΤΑΚΤΗ ΕΠΙΧΟΡΗΓΗΣΗ ΤΩΝ ΠΕΡΙΣΣΟΤΕΡΟ ΠΛΗΤΤΟΜΕΝΩΝ ΑΠΟ ΤΗΝ ΠΑΝΔΗΜΙΑ ΕΠΙΧΕΙΡΗΣΕΩΝ</dc:title>
  <dc:creator>user</dc:creator>
  <cp:lastModifiedBy>user</cp:lastModifiedBy>
  <cp:revision>2</cp:revision>
  <dcterms:created xsi:type="dcterms:W3CDTF">2022-03-11T11:47:14Z</dcterms:created>
  <dcterms:modified xsi:type="dcterms:W3CDTF">2022-03-11T12:00:43Z</dcterms:modified>
</cp:coreProperties>
</file>